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5" r:id="rId4"/>
    <p:sldId id="290" r:id="rId5"/>
    <p:sldId id="265" r:id="rId6"/>
    <p:sldId id="259" r:id="rId7"/>
    <p:sldId id="291" r:id="rId8"/>
    <p:sldId id="292" r:id="rId9"/>
    <p:sldId id="293" r:id="rId10"/>
    <p:sldId id="295" r:id="rId11"/>
    <p:sldId id="296" r:id="rId12"/>
    <p:sldId id="298" r:id="rId13"/>
    <p:sldId id="297" r:id="rId14"/>
    <p:sldId id="299" r:id="rId15"/>
    <p:sldId id="294" r:id="rId16"/>
    <p:sldId id="304" r:id="rId17"/>
    <p:sldId id="266" r:id="rId18"/>
    <p:sldId id="274" r:id="rId19"/>
    <p:sldId id="258" r:id="rId20"/>
    <p:sldId id="287" r:id="rId21"/>
    <p:sldId id="282" r:id="rId22"/>
    <p:sldId id="285" r:id="rId23"/>
    <p:sldId id="283" r:id="rId24"/>
    <p:sldId id="264" r:id="rId25"/>
    <p:sldId id="278" r:id="rId26"/>
    <p:sldId id="260" r:id="rId27"/>
    <p:sldId id="288" r:id="rId28"/>
    <p:sldId id="289" r:id="rId29"/>
    <p:sldId id="261" r:id="rId30"/>
    <p:sldId id="270" r:id="rId31"/>
    <p:sldId id="271" r:id="rId32"/>
    <p:sldId id="273" r:id="rId33"/>
    <p:sldId id="263" r:id="rId34"/>
    <p:sldId id="276" r:id="rId35"/>
    <p:sldId id="280" r:id="rId36"/>
    <p:sldId id="272" r:id="rId37"/>
    <p:sldId id="269" r:id="rId38"/>
    <p:sldId id="284" r:id="rId39"/>
    <p:sldId id="277" r:id="rId40"/>
    <p:sldId id="275" r:id="rId41"/>
    <p:sldId id="281" r:id="rId42"/>
    <p:sldId id="267" r:id="rId43"/>
    <p:sldId id="301" r:id="rId44"/>
    <p:sldId id="302" r:id="rId45"/>
    <p:sldId id="303" r:id="rId46"/>
    <p:sldId id="300" r:id="rId47"/>
    <p:sldId id="262" r:id="rId48"/>
    <p:sldId id="279" r:id="rId49"/>
    <p:sldId id="28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616EE-8AC2-49BC-A68A-9BEC2B762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F723D-5E78-426F-B7E3-02F22339E9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10B25-4956-46E8-9A3F-9050EEABC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44EB-7B31-4443-BFF9-FD0102462B2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2C8C9-CAFE-44D4-BA7E-7241593A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6157C-4647-47C2-848F-A1A3FAD2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46DF3-A4E7-4F26-8B7C-F824C142C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387BB-4536-4CC9-BC06-7D23CB1D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B1357E-32A2-4899-983E-2C0029FD7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224A-2368-480D-BB8E-51BE13D1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44EB-7B31-4443-BFF9-FD0102462B2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B09F6-418B-4D5C-8493-2F249DF2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A0B35-5989-4E53-B1BF-04540A112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46DF3-A4E7-4F26-8B7C-F824C142C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34AE34-FACF-47B9-A188-52DD8B49C2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2E87E6-B92D-4BA9-B59D-6DD9E1306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0733C-1517-4B2F-8FF2-FF6DEA77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44EB-7B31-4443-BFF9-FD0102462B2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C9343-4B40-471E-B08B-3F4D3320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EC6F3-2DF4-4F2C-A408-C4A3D606B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46DF3-A4E7-4F26-8B7C-F824C142C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4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0D426-689A-45B9-95DC-40C6762FF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DD8FB-BEDA-4044-B9DA-712F63C74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489FD-BF15-42F2-B59A-EA4F16992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44EB-7B31-4443-BFF9-FD0102462B2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697AB-F095-4057-B223-1EC659604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0F58D-E8C5-4846-A246-B43A2DA02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46DF3-A4E7-4F26-8B7C-F824C142C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6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27F2D-520B-40EF-B800-7A45A1475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D48F9-2EE3-4014-8F74-F63C2A5C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F4AB8-AD7D-4BE4-96DF-6A4961D84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44EB-7B31-4443-BFF9-FD0102462B2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E54A3-DB5B-447E-9A52-713B2637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44554-2194-419D-BA5E-4CA10C5FF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46DF3-A4E7-4F26-8B7C-F824C142C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FC3C-4C55-4074-948B-7ADEAEFE5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86A05-B7EB-4C83-AEB4-CC720F2F3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36453-24AE-4796-AFE8-DE373B5D6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33327-49F2-4B9F-8DFC-CD0BB2BEF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44EB-7B31-4443-BFF9-FD0102462B2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7EA33-F8D0-41BD-85AF-BD354B72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51C2A-2DFB-4F09-B742-3A746EA83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46DF3-A4E7-4F26-8B7C-F824C142C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B4F4-4019-4766-81CE-04214C3C6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79623-42DD-449C-A8B2-46ADBF8EE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521C9-4AB1-4356-8F1B-732BDD81C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8A2CFD-2C0E-4D19-AB04-0C797FC0CB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737591-B97B-48BA-BCC9-5E9452544B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390935-2118-47D5-B7B9-35F0E55A3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44EB-7B31-4443-BFF9-FD0102462B2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9D2DCA-D49D-4A1A-ADCC-10EC42AF1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AAE0E6-FCCD-4FBA-A5B1-2129F5955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46DF3-A4E7-4F26-8B7C-F824C142C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9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E098E-7AC1-476D-8CCA-CFE90EBD4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C61C2C-17A1-4601-B0A8-9C9F87FF5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44EB-7B31-4443-BFF9-FD0102462B2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58ABB7-68C6-4DFA-A6F5-74E5F4814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B770F-56CB-4F48-9F2D-3047FACFE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46DF3-A4E7-4F26-8B7C-F824C142C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69DE3-69CC-4BD8-AFCE-CF560FE38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44EB-7B31-4443-BFF9-FD0102462B2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3625CB-2355-42F4-B32F-40A6E1588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CC76B-54DA-430F-BE74-68C38E03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46DF3-A4E7-4F26-8B7C-F824C142C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25328-B6C5-406A-9D65-6643C2CB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7452F-2A29-4A21-81E4-E8A0C95F8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92151-F056-449A-B326-1F6EF183C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46C40-0F55-401A-A5D8-0CA36E171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44EB-7B31-4443-BFF9-FD0102462B2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1D96D-E101-4AE2-A36D-D1FC0A03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85F694-B955-48FC-8245-EA30D26D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46DF3-A4E7-4F26-8B7C-F824C142C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0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35E48-953B-4E52-BCAD-4FC2ADEF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1D2496-6B46-424C-BE55-ACCDF0422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3B6E8-B2DE-4AB2-A87D-10513DBF7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5F6C3-D954-451A-BAF8-6AA1E5A25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44EB-7B31-4443-BFF9-FD0102462B2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DFCA2-7AE5-487D-A286-EAC627F11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AC076-09F2-419A-B85C-0D1003AF6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46DF3-A4E7-4F26-8B7C-F824C142C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AD0BE9-B03D-4A08-B2F3-69E5806A6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8170A-3006-4C3E-89FE-9DAAFCA3C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EE38B-5CB3-4A15-AC9D-58EF107192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644EB-7B31-4443-BFF9-FD0102462B2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8940A-2325-47D8-BE0B-B9C85C3CA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8EB42-31BD-4163-BD9F-4A2348AD7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46DF3-A4E7-4F26-8B7C-F824C142C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9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child&#10;&#10;Description automatically generated">
            <a:extLst>
              <a:ext uri="{FF2B5EF4-FFF2-40B4-BE49-F238E27FC236}">
                <a16:creationId xmlns:a16="http://schemas.microsoft.com/office/drawing/2014/main" id="{7E51F94D-671E-4A22-88FE-FFFB5A349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25" y="381000"/>
            <a:ext cx="8128000" cy="6096000"/>
          </a:xfrm>
          <a:prstGeom prst="rect">
            <a:avLst/>
          </a:prstGeom>
        </p:spPr>
      </p:pic>
      <p:pic>
        <p:nvPicPr>
          <p:cNvPr id="7" name="Picture 6" descr="A picture containing black, star, outdoor object, dark&#10;&#10;Description automatically generated">
            <a:extLst>
              <a:ext uri="{FF2B5EF4-FFF2-40B4-BE49-F238E27FC236}">
                <a16:creationId xmlns:a16="http://schemas.microsoft.com/office/drawing/2014/main" id="{594B6A81-3A55-4578-AD42-0DBE30A27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3" y="740967"/>
            <a:ext cx="2669622" cy="268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sitting on a rock&#10;&#10;Description automatically generated with medium confidence">
            <a:extLst>
              <a:ext uri="{FF2B5EF4-FFF2-40B4-BE49-F238E27FC236}">
                <a16:creationId xmlns:a16="http://schemas.microsoft.com/office/drawing/2014/main" id="{EF95AA73-7E47-4669-A3D0-59EF79B67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r="13347" b="-2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7" name="Picture 6" descr="A picture containing person, outdoor, posing&#10;&#10;Description automatically generated">
            <a:extLst>
              <a:ext uri="{FF2B5EF4-FFF2-40B4-BE49-F238E27FC236}">
                <a16:creationId xmlns:a16="http://schemas.microsoft.com/office/drawing/2014/main" id="{A2D87DAA-C2D2-4E20-B518-1E4ED221FB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3095" b="-2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3" name="Picture 2" descr="A picture containing person, outdoor, tree, person&#10;&#10;Description automatically generated">
            <a:extLst>
              <a:ext uri="{FF2B5EF4-FFF2-40B4-BE49-F238E27FC236}">
                <a16:creationId xmlns:a16="http://schemas.microsoft.com/office/drawing/2014/main" id="{72D06D5F-1FC3-4DA5-9A89-4BD647B5AF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5" r="3" b="3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6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a photo in front of a christmas tree&#10;&#10;Description automatically generated">
            <a:extLst>
              <a:ext uri="{FF2B5EF4-FFF2-40B4-BE49-F238E27FC236}">
                <a16:creationId xmlns:a16="http://schemas.microsoft.com/office/drawing/2014/main" id="{25892E24-248B-4656-9F6E-2FBCE21F4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96" y="643466"/>
            <a:ext cx="4610057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, person, wall, indoor&#10;&#10;Description automatically generated">
            <a:extLst>
              <a:ext uri="{FF2B5EF4-FFF2-40B4-BE49-F238E27FC236}">
                <a16:creationId xmlns:a16="http://schemas.microsoft.com/office/drawing/2014/main" id="{B6272A11-2E32-4327-AD1C-B422A6B4A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10" y="643467"/>
            <a:ext cx="459612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8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2E810D2-DCFB-4539-962E-72323D536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801" y="643467"/>
            <a:ext cx="3802252" cy="5571066"/>
          </a:xfrm>
          <a:prstGeom prst="rect">
            <a:avLst/>
          </a:prstGeom>
        </p:spPr>
      </p:pic>
      <p:sp>
        <p:nvSpPr>
          <p:cNvPr id="23" name="Rectangle 18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holding a fish&#10;&#10;Description automatically generated">
            <a:extLst>
              <a:ext uri="{FF2B5EF4-FFF2-40B4-BE49-F238E27FC236}">
                <a16:creationId xmlns:a16="http://schemas.microsoft.com/office/drawing/2014/main" id="{E0AD4C52-408F-4434-8199-9E813D55F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99" y="643467"/>
            <a:ext cx="389974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2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wall, indoor, posing&#10;&#10;Description automatically generated">
            <a:extLst>
              <a:ext uri="{FF2B5EF4-FFF2-40B4-BE49-F238E27FC236}">
                <a16:creationId xmlns:a16="http://schemas.microsoft.com/office/drawing/2014/main" id="{8DE614C5-BE09-4A6C-8B31-56C8DAE631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r="27532" b="2"/>
          <a:stretch/>
        </p:blipFill>
        <p:spPr>
          <a:xfrm>
            <a:off x="991027" y="956945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Picture 2" descr="A picture containing person, wall, indoor, posing&#10;&#10;Description automatically generated">
            <a:extLst>
              <a:ext uri="{FF2B5EF4-FFF2-40B4-BE49-F238E27FC236}">
                <a16:creationId xmlns:a16="http://schemas.microsoft.com/office/drawing/2014/main" id="{644357A2-23F7-4A44-94A0-169733E77A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99"/>
          <a:stretch/>
        </p:blipFill>
        <p:spPr>
          <a:xfrm>
            <a:off x="6256867" y="956945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533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wo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B016C052-91B6-4A84-9B2B-211B2043DE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4998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42561A24-C2C6-46D5-88EB-3C51527E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9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1594EABA-647B-4D73-BADC-CD7D07DBA7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2" r="3" b="3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11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group of people driving go karts on a track&#10;&#10;Description automatically generated with low confidence">
            <a:extLst>
              <a:ext uri="{FF2B5EF4-FFF2-40B4-BE49-F238E27FC236}">
                <a16:creationId xmlns:a16="http://schemas.microsoft.com/office/drawing/2014/main" id="{E87DD5BB-9A1E-48E3-898C-6F33588F1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6" r="1" b="9279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sitting on a rock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B8E6C10-8D6E-426C-B3E1-6C3334D01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3" r="17195" b="-1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6" name="Picture 5" descr="A group of people sitting on a rock with a dog&#10;&#10;Description automatically generated with low confidence">
            <a:extLst>
              <a:ext uri="{FF2B5EF4-FFF2-40B4-BE49-F238E27FC236}">
                <a16:creationId xmlns:a16="http://schemas.microsoft.com/office/drawing/2014/main" id="{22B927B8-5051-4E3D-81D5-28AFF8A74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9" name="Picture 8" descr="A group of people sitting on a rock by the water&#10;&#10;Description automatically generated with medium confidence">
            <a:extLst>
              <a:ext uri="{FF2B5EF4-FFF2-40B4-BE49-F238E27FC236}">
                <a16:creationId xmlns:a16="http://schemas.microsoft.com/office/drawing/2014/main" id="{8F56CAA2-FAC2-4B5F-8C0A-B5194F7AEE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9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57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person, person, standing, people&#10;&#10;Description automatically generated">
            <a:extLst>
              <a:ext uri="{FF2B5EF4-FFF2-40B4-BE49-F238E27FC236}">
                <a16:creationId xmlns:a16="http://schemas.microsoft.com/office/drawing/2014/main" id="{1DC660D3-09A2-4B2E-9DBC-FC66BE6B0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r="19779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8" name="Picture 7" descr="A picture containing person, hat, wearing&#10;&#10;Description automatically generated">
            <a:extLst>
              <a:ext uri="{FF2B5EF4-FFF2-40B4-BE49-F238E27FC236}">
                <a16:creationId xmlns:a16="http://schemas.microsoft.com/office/drawing/2014/main" id="{21D3CA04-CB95-461E-8019-0C0D06FEA8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3" r="-1" b="4605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12" name="Picture 11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8D80EB14-B0A1-41D5-927D-0BC03CA02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539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2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6F896F4-DCB9-4A03-82B0-39AC800DC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2" b="55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15C05-80D1-45B2-8B3F-0613A01BDD9A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Dyno Day ‘17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2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jeep&#10;&#10;Description automatically generated with medium confidence">
            <a:extLst>
              <a:ext uri="{FF2B5EF4-FFF2-40B4-BE49-F238E27FC236}">
                <a16:creationId xmlns:a16="http://schemas.microsoft.com/office/drawing/2014/main" id="{701EA449-8C10-47D8-B8DA-8ECAB2CFB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20" y="4664"/>
            <a:ext cx="9137779" cy="685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9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plate of food&#10;&#10;Description automatically generated with medium confidence">
            <a:extLst>
              <a:ext uri="{FF2B5EF4-FFF2-40B4-BE49-F238E27FC236}">
                <a16:creationId xmlns:a16="http://schemas.microsoft.com/office/drawing/2014/main" id="{861D063C-4BD2-4134-B57D-6353642DE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person, person, indoor, shop&#10;&#10;Description automatically generated">
            <a:extLst>
              <a:ext uri="{FF2B5EF4-FFF2-40B4-BE49-F238E27FC236}">
                <a16:creationId xmlns:a16="http://schemas.microsoft.com/office/drawing/2014/main" id="{EE9EFE32-6A02-4B6A-A69E-5E72713F12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7" r="1" b="1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3" name="Picture 2" descr="A picture containing sky, car, outdoor, green&#10;&#10;Description automatically generated">
            <a:extLst>
              <a:ext uri="{FF2B5EF4-FFF2-40B4-BE49-F238E27FC236}">
                <a16:creationId xmlns:a16="http://schemas.microsoft.com/office/drawing/2014/main" id="{21A9FDB8-5C3F-42D1-831A-762D0E5BCA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r="10260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1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4DA54E-167C-4C8A-AD9C-10EDEC8D7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8" r="-2" b="4546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6" name="Picture 5" descr="A picture containing text, indoor, floor, several&#10;&#10;Description automatically generated">
            <a:extLst>
              <a:ext uri="{FF2B5EF4-FFF2-40B4-BE49-F238E27FC236}">
                <a16:creationId xmlns:a16="http://schemas.microsoft.com/office/drawing/2014/main" id="{B0628CC2-24A6-4E44-B86F-06DA36FEA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2" b="22392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8" name="Picture 7" descr="A picture containing indoor, dirty, cluttered&#10;&#10;Description automatically generated">
            <a:extLst>
              <a:ext uri="{FF2B5EF4-FFF2-40B4-BE49-F238E27FC236}">
                <a16:creationId xmlns:a16="http://schemas.microsoft.com/office/drawing/2014/main" id="{0A25ACEB-2069-4227-9AAA-13A2BF3864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5" b="14520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8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6043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A picture containing outdoor, building, house, road&#10;&#10;Description automatically generated">
            <a:extLst>
              <a:ext uri="{FF2B5EF4-FFF2-40B4-BE49-F238E27FC236}">
                <a16:creationId xmlns:a16="http://schemas.microsoft.com/office/drawing/2014/main" id="{5C427FC0-01C6-407B-AC9F-23C2E57C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8" r="-2" b="6856"/>
          <a:stretch/>
        </p:blipFill>
        <p:spPr>
          <a:xfrm>
            <a:off x="2551176" y="448056"/>
            <a:ext cx="9180576" cy="59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7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men sitting at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DB8416AD-E0C2-47E9-95B7-2F833BC086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8" b="20326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14A00-681F-43FC-995A-82ADEC03D0C5}"/>
              </a:ext>
            </a:extLst>
          </p:cNvPr>
          <p:cNvSpPr txBox="1"/>
          <p:nvPr/>
        </p:nvSpPr>
        <p:spPr>
          <a:xfrm>
            <a:off x="534473" y="2950387"/>
            <a:ext cx="3052293" cy="3531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Mountain Region HH ‘19</a:t>
            </a:r>
          </a:p>
        </p:txBody>
      </p:sp>
    </p:spTree>
    <p:extLst>
      <p:ext uri="{BB962C8B-B14F-4D97-AF65-F5344CB8AC3E}">
        <p14:creationId xmlns:p14="http://schemas.microsoft.com/office/powerpoint/2010/main" val="37129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0B990E52-1E1D-45B2-A475-5EF0729974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1" r="-1" b="56658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6" name="Picture 5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AA1EE198-1F83-467D-8E0D-CCFD384353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1" r="1536" b="-6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10" name="Picture 9" descr="A person wearing a shirt with a graphic design on it&#10;&#10;Description automatically generated with medium confidence">
            <a:extLst>
              <a:ext uri="{FF2B5EF4-FFF2-40B4-BE49-F238E27FC236}">
                <a16:creationId xmlns:a16="http://schemas.microsoft.com/office/drawing/2014/main" id="{749EEE06-7A2B-48C2-BE82-B08B56992E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2" r="5" b="22778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8E6C2B5-654E-483B-8CC1-6FA574FC03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551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8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ceiling, indoor, person&#10;&#10;Description automatically generated">
            <a:extLst>
              <a:ext uri="{FF2B5EF4-FFF2-40B4-BE49-F238E27FC236}">
                <a16:creationId xmlns:a16="http://schemas.microsoft.com/office/drawing/2014/main" id="{2C9FC1B5-1836-423F-A517-6793F0DEF0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2" r="9093" b="2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13B0A-525E-4775-8906-D650B7A6BB4E}"/>
              </a:ext>
            </a:extLst>
          </p:cNvPr>
          <p:cNvSpPr txBox="1"/>
          <p:nvPr/>
        </p:nvSpPr>
        <p:spPr>
          <a:xfrm>
            <a:off x="804672" y="342006"/>
            <a:ext cx="3879232" cy="2248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Rolex Viewing Party ‘20</a:t>
            </a:r>
          </a:p>
        </p:txBody>
      </p:sp>
    </p:spTree>
    <p:extLst>
      <p:ext uri="{BB962C8B-B14F-4D97-AF65-F5344CB8AC3E}">
        <p14:creationId xmlns:p14="http://schemas.microsoft.com/office/powerpoint/2010/main" val="67698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A01CD33-39C7-4E62-82FB-9C3B3075E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" r="1" b="3363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6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wall, indoor, person, floor&#10;&#10;Description automatically generated">
            <a:extLst>
              <a:ext uri="{FF2B5EF4-FFF2-40B4-BE49-F238E27FC236}">
                <a16:creationId xmlns:a16="http://schemas.microsoft.com/office/drawing/2014/main" id="{7753B4BC-AD63-4126-B655-465414694C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3" r="-2" b="17921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9" name="Picture 8" descr="A picture containing text, indoor, floor, wall&#10;&#10;Description automatically generated">
            <a:extLst>
              <a:ext uri="{FF2B5EF4-FFF2-40B4-BE49-F238E27FC236}">
                <a16:creationId xmlns:a16="http://schemas.microsoft.com/office/drawing/2014/main" id="{622DABE5-48FE-4F22-ADD5-ECCEF713A2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6" r="-2" b="22002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7" name="Picture 6" descr="A person reading a book to a child&#10;&#10;Description automatically generated with medium confidence">
            <a:extLst>
              <a:ext uri="{FF2B5EF4-FFF2-40B4-BE49-F238E27FC236}">
                <a16:creationId xmlns:a16="http://schemas.microsoft.com/office/drawing/2014/main" id="{D94C320E-E85C-4862-95C5-6AD4E731A4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6" r="-1" b="-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753A2B99-989A-45CA-B967-7ADC363CE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6" name="Picture 5" descr="A picture containing text, wall, indoor, person&#10;&#10;Description automatically generated">
            <a:extLst>
              <a:ext uri="{FF2B5EF4-FFF2-40B4-BE49-F238E27FC236}">
                <a16:creationId xmlns:a16="http://schemas.microsoft.com/office/drawing/2014/main" id="{5B8B5E31-1EE5-4CF3-A232-EBC59A8E48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EBBAC58-BCCE-4D3F-9436-97A8F10BF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772"/>
          <a:stretch/>
        </p:blipFill>
        <p:spPr>
          <a:xfrm>
            <a:off x="1695450" y="283941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13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B7FD858-3DE3-4E5B-875B-AF6A618BA9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3280" r="5714" b="6714"/>
          <a:stretch/>
        </p:blipFill>
        <p:spPr>
          <a:xfrm rot="5400000">
            <a:off x="3023308" y="1679372"/>
            <a:ext cx="6110427" cy="3437115"/>
          </a:xfrm>
          <a:prstGeom prst="rect">
            <a:avLst/>
          </a:prstGeom>
          <a:ln>
            <a:noFill/>
          </a:ln>
        </p:spPr>
      </p:pic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9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5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51F4F0-CB23-490D-ADDB-E0B7E0B38AE2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NKF </a:t>
            </a:r>
            <a:b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Charity Golf Tournament ‘17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a photo on a golf course&#10;&#10;Description automatically generated">
            <a:extLst>
              <a:ext uri="{FF2B5EF4-FFF2-40B4-BE49-F238E27FC236}">
                <a16:creationId xmlns:a16="http://schemas.microsoft.com/office/drawing/2014/main" id="{D97B2A29-DFA9-401E-B4F4-F021695E8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507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erson driving a golf cart&#10;&#10;Description automatically generated">
            <a:extLst>
              <a:ext uri="{FF2B5EF4-FFF2-40B4-BE49-F238E27FC236}">
                <a16:creationId xmlns:a16="http://schemas.microsoft.com/office/drawing/2014/main" id="{CA83834F-4F72-4F1F-939F-9380912004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7" r="-2" b="6000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3" name="Picture 2" descr="A picture containing tree, outdoor, grass, athletic game&#10;&#10;Description automatically generated">
            <a:extLst>
              <a:ext uri="{FF2B5EF4-FFF2-40B4-BE49-F238E27FC236}">
                <a16:creationId xmlns:a16="http://schemas.microsoft.com/office/drawing/2014/main" id="{B93497D0-6CD9-4679-91CA-B85C50BA3B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r="27746" b="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10" name="Picture 9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F09383D3-7AD6-4ABC-9299-C7E979B55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" r="17048" b="5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6" name="Picture 5" descr="A person playing golf&#10;&#10;Description automatically generated with low confidence">
            <a:extLst>
              <a:ext uri="{FF2B5EF4-FFF2-40B4-BE49-F238E27FC236}">
                <a16:creationId xmlns:a16="http://schemas.microsoft.com/office/drawing/2014/main" id="{B5420EF9-C376-4543-8E85-E88CF6447B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2" r="14545" b="2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1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grass, tree, outdoor&#10;&#10;Description automatically generated">
            <a:extLst>
              <a:ext uri="{FF2B5EF4-FFF2-40B4-BE49-F238E27FC236}">
                <a16:creationId xmlns:a16="http://schemas.microsoft.com/office/drawing/2014/main" id="{C3DF413D-3D8D-4805-A4A4-3E1977EF3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n orange race car on a track&#10;&#10;Description automatically generated">
            <a:extLst>
              <a:ext uri="{FF2B5EF4-FFF2-40B4-BE49-F238E27FC236}">
                <a16:creationId xmlns:a16="http://schemas.microsoft.com/office/drawing/2014/main" id="{187F959C-78C4-4E70-94F9-94DA08888B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" b="-2"/>
          <a:stretch/>
        </p:blipFill>
        <p:spPr>
          <a:xfrm>
            <a:off x="4166505" y="10"/>
            <a:ext cx="4444096" cy="3067040"/>
          </a:xfrm>
          <a:prstGeom prst="rect">
            <a:avLst/>
          </a:prstGeom>
        </p:spPr>
      </p:pic>
      <p:pic>
        <p:nvPicPr>
          <p:cNvPr id="8" name="Picture 7" descr="An orange race car on a track&#10;&#10;Description automatically generated">
            <a:extLst>
              <a:ext uri="{FF2B5EF4-FFF2-40B4-BE49-F238E27FC236}">
                <a16:creationId xmlns:a16="http://schemas.microsoft.com/office/drawing/2014/main" id="{CB84A786-806F-471A-947B-D0E2AB1F2E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r="2" b="28807"/>
          <a:stretch/>
        </p:blipFill>
        <p:spPr>
          <a:xfrm>
            <a:off x="-1" y="3790950"/>
            <a:ext cx="8305800" cy="3067051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, sky, outdoor, car&#10;&#10;Description automatically generated">
            <a:extLst>
              <a:ext uri="{FF2B5EF4-FFF2-40B4-BE49-F238E27FC236}">
                <a16:creationId xmlns:a16="http://schemas.microsoft.com/office/drawing/2014/main" id="{B1DCACCD-2C98-45B8-9813-8E5E941315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14714" b="1"/>
          <a:stretch/>
        </p:blipFill>
        <p:spPr>
          <a:xfrm>
            <a:off x="1" y="2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n orange car parked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82DCD943-8A2E-4C54-A4B4-C47E0A5650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3" r="10798" b="-2"/>
          <a:stretch/>
        </p:blipFill>
        <p:spPr>
          <a:xfrm>
            <a:off x="6283728" y="1699213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erson leaning against a car&#10;&#10;Description automatically generated with low confidence">
            <a:extLst>
              <a:ext uri="{FF2B5EF4-FFF2-40B4-BE49-F238E27FC236}">
                <a16:creationId xmlns:a16="http://schemas.microsoft.com/office/drawing/2014/main" id="{E610B01A-22F4-4CAF-944E-9C2F0F79AB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r="3331" b="3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EFE9E4D-D93B-4B04-A3B5-234F5DBB9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n orange race car&#10;&#10;Description automatically generated with medium confidence">
            <a:extLst>
              <a:ext uri="{FF2B5EF4-FFF2-40B4-BE49-F238E27FC236}">
                <a16:creationId xmlns:a16="http://schemas.microsoft.com/office/drawing/2014/main" id="{D9AF9EB8-4B72-4805-9F56-ED24C9701B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r="1190" b="1"/>
          <a:stretch/>
        </p:blipFill>
        <p:spPr>
          <a:xfrm>
            <a:off x="7928700" y="-1"/>
            <a:ext cx="4277711" cy="3045402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6D27B2-5ED6-41D8-BF8D-9F09B618D40D}"/>
              </a:ext>
            </a:extLst>
          </p:cNvPr>
          <p:cNvSpPr txBox="1"/>
          <p:nvPr/>
        </p:nvSpPr>
        <p:spPr>
          <a:xfrm>
            <a:off x="6761526" y="6101193"/>
            <a:ext cx="5430473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General Li</a:t>
            </a:r>
          </a:p>
        </p:txBody>
      </p:sp>
    </p:spTree>
    <p:extLst>
      <p:ext uri="{BB962C8B-B14F-4D97-AF65-F5344CB8AC3E}">
        <p14:creationId xmlns:p14="http://schemas.microsoft.com/office/powerpoint/2010/main" val="13354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tree, car, outdoor, road&#10;&#10;Description automatically generated">
            <a:extLst>
              <a:ext uri="{FF2B5EF4-FFF2-40B4-BE49-F238E27FC236}">
                <a16:creationId xmlns:a16="http://schemas.microsoft.com/office/drawing/2014/main" id="{E612BB96-7483-4F06-AA67-91399F6C8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289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race cars on a track&#10;&#10;Description automatically generated with medium confidence">
            <a:extLst>
              <a:ext uri="{FF2B5EF4-FFF2-40B4-BE49-F238E27FC236}">
                <a16:creationId xmlns:a16="http://schemas.microsoft.com/office/drawing/2014/main" id="{94A56ED6-FAE5-4458-97C1-6B2FBD990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9" r="-3" b="900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Picture 2" descr="A race car on a track&#10;&#10;Description automatically generated with low confidence">
            <a:extLst>
              <a:ext uri="{FF2B5EF4-FFF2-40B4-BE49-F238E27FC236}">
                <a16:creationId xmlns:a16="http://schemas.microsoft.com/office/drawing/2014/main" id="{9C21220D-A394-4B25-BA33-3528F1F059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4" r="1" b="9646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6646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race cars on a track&#10;&#10;Description automatically generated with medium confidence">
            <a:extLst>
              <a:ext uri="{FF2B5EF4-FFF2-40B4-BE49-F238E27FC236}">
                <a16:creationId xmlns:a16="http://schemas.microsoft.com/office/drawing/2014/main" id="{0F70B342-A156-487F-AB23-0FC1F21B8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3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driving a car&#10;&#10;Description automatically generated with low confidence">
            <a:extLst>
              <a:ext uri="{FF2B5EF4-FFF2-40B4-BE49-F238E27FC236}">
                <a16:creationId xmlns:a16="http://schemas.microsoft.com/office/drawing/2014/main" id="{40D53B94-AD9F-469F-BFE9-30B5D4E0B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6" y="221956"/>
            <a:ext cx="4820588" cy="6414088"/>
          </a:xfrm>
          <a:prstGeom prst="rect">
            <a:avLst/>
          </a:prstGeom>
        </p:spPr>
      </p:pic>
      <p:pic>
        <p:nvPicPr>
          <p:cNvPr id="4" name="Picture 3" descr="A person working on a car&#10;&#10;Description automatically generated with medium confidence">
            <a:extLst>
              <a:ext uri="{FF2B5EF4-FFF2-40B4-BE49-F238E27FC236}">
                <a16:creationId xmlns:a16="http://schemas.microsoft.com/office/drawing/2014/main" id="{BFAEF7F7-2B0C-4C98-AE9A-3AF1BFBA8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08" y="208593"/>
            <a:ext cx="4820588" cy="642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car&#10;&#10;Description automatically generated with medium confidence">
            <a:extLst>
              <a:ext uri="{FF2B5EF4-FFF2-40B4-BE49-F238E27FC236}">
                <a16:creationId xmlns:a16="http://schemas.microsoft.com/office/drawing/2014/main" id="{93D271DC-AA82-4CAA-88BA-2AE47454C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" b="1553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14A00-681F-43FC-995A-82ADEC03D0C5}"/>
              </a:ext>
            </a:extLst>
          </p:cNvPr>
          <p:cNvSpPr txBox="1"/>
          <p:nvPr/>
        </p:nvSpPr>
        <p:spPr>
          <a:xfrm>
            <a:off x="952228" y="743447"/>
            <a:ext cx="3973385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DC Auto Show ‘19</a:t>
            </a:r>
          </a:p>
        </p:txBody>
      </p:sp>
    </p:spTree>
    <p:extLst>
      <p:ext uri="{BB962C8B-B14F-4D97-AF65-F5344CB8AC3E}">
        <p14:creationId xmlns:p14="http://schemas.microsoft.com/office/powerpoint/2010/main" val="305608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transport, parked, car&#10;&#10;Description automatically generated">
            <a:extLst>
              <a:ext uri="{FF2B5EF4-FFF2-40B4-BE49-F238E27FC236}">
                <a16:creationId xmlns:a16="http://schemas.microsoft.com/office/drawing/2014/main" id="{BA1DBB87-07A2-42EE-ADD4-97EE4BA84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13B0A-525E-4775-8906-D650B7A6BB4E}"/>
              </a:ext>
            </a:extLst>
          </p:cNvPr>
          <p:cNvSpPr txBox="1"/>
          <p:nvPr/>
        </p:nvSpPr>
        <p:spPr>
          <a:xfrm>
            <a:off x="643466" y="643467"/>
            <a:ext cx="5452529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DC Auto Show ‘20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icture containing person, indoor, wall, baby&#10;&#10;Description automatically generated">
            <a:extLst>
              <a:ext uri="{FF2B5EF4-FFF2-40B4-BE49-F238E27FC236}">
                <a16:creationId xmlns:a16="http://schemas.microsoft.com/office/drawing/2014/main" id="{32DE2AB6-8C01-4962-9C74-6ACE5DADE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09" y="753230"/>
            <a:ext cx="3165922" cy="241401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4FD9BE79-CC8A-462C-B0A9-4A5584E3B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52" y="3716532"/>
            <a:ext cx="1904603" cy="239572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person and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F5E1B81D-F84F-474A-997E-22076A2E9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69" y="3716532"/>
            <a:ext cx="1928561" cy="239572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5BB9CC83-2ECC-4AA9-B850-967FD8A0E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750" y="763702"/>
            <a:ext cx="4071823" cy="53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F13B0A-525E-4775-8906-D650B7A6BB4E}"/>
              </a:ext>
            </a:extLst>
          </p:cNvPr>
          <p:cNvSpPr txBox="1"/>
          <p:nvPr/>
        </p:nvSpPr>
        <p:spPr>
          <a:xfrm>
            <a:off x="640080" y="5576887"/>
            <a:ext cx="10911840" cy="64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Hangin’ with Dr. Simeone ‘20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6616436-53BF-4A83-9DC2-18BFEAD0D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8" r="1" b="30641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440713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m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F3F345C4-A7D8-4E38-8887-BDF0C809C6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4" r="-2" b="-2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6" name="Picture 5" descr="Two men taking a selfie&#10;&#10;Description automatically generated">
            <a:extLst>
              <a:ext uri="{FF2B5EF4-FFF2-40B4-BE49-F238E27FC236}">
                <a16:creationId xmlns:a16="http://schemas.microsoft.com/office/drawing/2014/main" id="{1539EE19-210F-42BF-B356-23EBCB1889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3" b="4781"/>
          <a:stretch/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5B313B-72C4-4B94-8DE9-A801B2FB3BDB}"/>
              </a:ext>
            </a:extLst>
          </p:cNvPr>
          <p:cNvSpPr txBox="1"/>
          <p:nvPr/>
        </p:nvSpPr>
        <p:spPr>
          <a:xfrm>
            <a:off x="404554" y="4301412"/>
            <a:ext cx="8776768" cy="11781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Sahlens</a:t>
            </a:r>
            <a:r>
              <a:rPr lang="en-US" sz="7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6-hrs of Watkins Glen #goteamunicorn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22504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13B0A-525E-4775-8906-D650B7A6BB4E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Bachelor Weekend – WGI ‘19</a:t>
            </a: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a photo in front of a car&#10;&#10;Description automatically generated with medium confidence">
            <a:extLst>
              <a:ext uri="{FF2B5EF4-FFF2-40B4-BE49-F238E27FC236}">
                <a16:creationId xmlns:a16="http://schemas.microsoft.com/office/drawing/2014/main" id="{89832542-B700-4253-95A2-B6BA3C30A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" b="164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4488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4842E89-910E-40A7-9FB2-DF6CEA242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3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DBC511B7-66EF-4FB6-86B3-A7449E8EF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1" r="-1" b="13265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4" name="Picture 3" descr="A person and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2DF3BC07-1BA5-4D22-BFF0-481A08DBA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9" r="1" b="9200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0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D2F3A28-11B4-40AC-97B3-BBBFB9F032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7" r="20986" b="-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21EAAA7-4758-4161-9D56-D305AAA97A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1" r="25792" b="-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06ECCD5C-91FB-4479-92EE-DA2D0F4D6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954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77AEE372-52C8-48A0-8D88-1BE9D56C7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1" r="1" b="24968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erson wearing a hat and tie&#10;&#10;Description automatically generated with low confidence">
            <a:extLst>
              <a:ext uri="{FF2B5EF4-FFF2-40B4-BE49-F238E27FC236}">
                <a16:creationId xmlns:a16="http://schemas.microsoft.com/office/drawing/2014/main" id="{17C358A8-00D7-4F3F-8D3D-9EC6B97C5D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5" r="1" b="24635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729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92E6B15-4291-421D-918A-3AEA5EDEE4F7}"/>
              </a:ext>
            </a:extLst>
          </p:cNvPr>
          <p:cNvSpPr txBox="1"/>
          <p:nvPr/>
        </p:nvSpPr>
        <p:spPr>
          <a:xfrm>
            <a:off x="642996" y="4571216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+mj-lt"/>
                <a:ea typeface="+mj-ea"/>
                <a:cs typeface="+mj-cs"/>
              </a:rPr>
              <a:t>Photos compiled by E. Monterastelli</a:t>
            </a:r>
          </a:p>
        </p:txBody>
      </p:sp>
      <p:pic>
        <p:nvPicPr>
          <p:cNvPr id="4" name="Picture 3" descr="A black and white photo of a door&#10;&#10;Description automatically generated with low confidence">
            <a:extLst>
              <a:ext uri="{FF2B5EF4-FFF2-40B4-BE49-F238E27FC236}">
                <a16:creationId xmlns:a16="http://schemas.microsoft.com/office/drawing/2014/main" id="{4DF48C16-2523-4D6D-A758-A8F3283F7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48" y="982546"/>
            <a:ext cx="2673720" cy="2446453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2CEA4E2D-70DF-4210-BD21-F1A0730EC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151" y="982546"/>
            <a:ext cx="4385664" cy="276296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black, star, outdoor object, dark&#10;&#10;Description automatically generated">
            <a:extLst>
              <a:ext uri="{FF2B5EF4-FFF2-40B4-BE49-F238E27FC236}">
                <a16:creationId xmlns:a16="http://schemas.microsoft.com/office/drawing/2014/main" id="{A28546AD-9316-4072-BF62-9E4D73ADA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180" y="587495"/>
            <a:ext cx="3735081" cy="376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outdoor, person&#10;&#10;Description automatically generated">
            <a:extLst>
              <a:ext uri="{FF2B5EF4-FFF2-40B4-BE49-F238E27FC236}">
                <a16:creationId xmlns:a16="http://schemas.microsoft.com/office/drawing/2014/main" id="{94D5A7E8-4EE2-4D8F-BF75-A4DC12F68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r="1" b="1"/>
          <a:stretch/>
        </p:blipFill>
        <p:spPr>
          <a:xfrm>
            <a:off x="965200" y="1381410"/>
            <a:ext cx="2879083" cy="409517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F8A2B5D-B290-4A0E-8556-4841E86BCC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r="1" b="1"/>
          <a:stretch/>
        </p:blipFill>
        <p:spPr>
          <a:xfrm>
            <a:off x="4647976" y="1389346"/>
            <a:ext cx="2880360" cy="408032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person, people, group&#10;&#10;Description automatically generated">
            <a:extLst>
              <a:ext uri="{FF2B5EF4-FFF2-40B4-BE49-F238E27FC236}">
                <a16:creationId xmlns:a16="http://schemas.microsoft.com/office/drawing/2014/main" id="{C09C5732-8538-45B5-BC9B-6BE084062D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0" b="1"/>
          <a:stretch/>
        </p:blipFill>
        <p:spPr>
          <a:xfrm>
            <a:off x="8343941" y="1397450"/>
            <a:ext cx="2880360" cy="40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6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5CA35AB-B6F1-4236-9557-AD7EB71B8A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0" r="1" b="12559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erson and a child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EAEC7728-5BA1-4401-90E4-DA4E43DD6D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" r="-1" b="27472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3A18A30-22E2-43D7-B079-641092953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8" r="-4" b="2539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8" name="Picture 7" descr="A person and a child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B4C1CDA-8A12-4171-8E9F-AC37361E97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757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6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3" descr="A picture containing text, car, outdoor, truck&#10;&#10;Description automatically generated">
            <a:extLst>
              <a:ext uri="{FF2B5EF4-FFF2-40B4-BE49-F238E27FC236}">
                <a16:creationId xmlns:a16="http://schemas.microsoft.com/office/drawing/2014/main" id="{94FD738F-6AFA-4193-BB7D-8020D71236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1" b="1640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9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B1DF4B-7401-4685-973D-8113466B3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23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3" name="Picture 2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180A86FB-6BC8-4347-B6DC-03A339508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6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Picture 4" descr="A person playing a saxophone&#10;&#10;Description automatically generated with medium confidence">
            <a:extLst>
              <a:ext uri="{FF2B5EF4-FFF2-40B4-BE49-F238E27FC236}">
                <a16:creationId xmlns:a16="http://schemas.microsoft.com/office/drawing/2014/main" id="{55270756-F442-4297-AC82-71D624CBC0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r="15506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61</Words>
  <Application>Microsoft Office PowerPoint</Application>
  <PresentationFormat>Widescreen</PresentationFormat>
  <Paragraphs>11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Avenir Next LT Pro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Monterastelli</dc:creator>
  <cp:lastModifiedBy>Eric Monterastelli</cp:lastModifiedBy>
  <cp:revision>26</cp:revision>
  <dcterms:created xsi:type="dcterms:W3CDTF">2022-03-21T17:20:25Z</dcterms:created>
  <dcterms:modified xsi:type="dcterms:W3CDTF">2022-04-02T00:56:58Z</dcterms:modified>
</cp:coreProperties>
</file>